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F468-CB58-4259-9918-0E9A213CC4DF}" type="datetimeFigureOut">
              <a:rPr lang="fr-CA" smtClean="0"/>
              <a:t>2014-07-03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830D7-0B44-48AC-BF10-14ACAD3A055F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F468-CB58-4259-9918-0E9A213CC4DF}" type="datetimeFigureOut">
              <a:rPr lang="fr-CA" smtClean="0"/>
              <a:t>2014-07-03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830D7-0B44-48AC-BF10-14ACAD3A055F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F468-CB58-4259-9918-0E9A213CC4DF}" type="datetimeFigureOut">
              <a:rPr lang="fr-CA" smtClean="0"/>
              <a:t>2014-07-03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830D7-0B44-48AC-BF10-14ACAD3A055F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F468-CB58-4259-9918-0E9A213CC4DF}" type="datetimeFigureOut">
              <a:rPr lang="fr-CA" smtClean="0"/>
              <a:t>2014-07-03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830D7-0B44-48AC-BF10-14ACAD3A055F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F468-CB58-4259-9918-0E9A213CC4DF}" type="datetimeFigureOut">
              <a:rPr lang="fr-CA" smtClean="0"/>
              <a:t>2014-07-03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830D7-0B44-48AC-BF10-14ACAD3A055F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F468-CB58-4259-9918-0E9A213CC4DF}" type="datetimeFigureOut">
              <a:rPr lang="fr-CA" smtClean="0"/>
              <a:t>2014-07-03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830D7-0B44-48AC-BF10-14ACAD3A055F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F468-CB58-4259-9918-0E9A213CC4DF}" type="datetimeFigureOut">
              <a:rPr lang="fr-CA" smtClean="0"/>
              <a:t>2014-07-03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830D7-0B44-48AC-BF10-14ACAD3A055F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F468-CB58-4259-9918-0E9A213CC4DF}" type="datetimeFigureOut">
              <a:rPr lang="fr-CA" smtClean="0"/>
              <a:t>2014-07-03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830D7-0B44-48AC-BF10-14ACAD3A055F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F468-CB58-4259-9918-0E9A213CC4DF}" type="datetimeFigureOut">
              <a:rPr lang="fr-CA" smtClean="0"/>
              <a:t>2014-07-03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830D7-0B44-48AC-BF10-14ACAD3A055F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F468-CB58-4259-9918-0E9A213CC4DF}" type="datetimeFigureOut">
              <a:rPr lang="fr-CA" smtClean="0"/>
              <a:t>2014-07-03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830D7-0B44-48AC-BF10-14ACAD3A055F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F468-CB58-4259-9918-0E9A213CC4DF}" type="datetimeFigureOut">
              <a:rPr lang="fr-CA" smtClean="0"/>
              <a:t>2014-07-03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830D7-0B44-48AC-BF10-14ACAD3A055F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9F468-CB58-4259-9918-0E9A213CC4DF}" type="datetimeFigureOut">
              <a:rPr lang="fr-CA" smtClean="0"/>
              <a:t>2014-07-03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830D7-0B44-48AC-BF10-14ACAD3A055F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PT - Diapo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9714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PT - Diapo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9338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PT - Diapo 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2026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PT - Diapo 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5801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PT - Diapo 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008" y="0"/>
            <a:ext cx="8964488" cy="683709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Affichage à l'écran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Diapositive 1</vt:lpstr>
      <vt:lpstr>Diapositive 2</vt:lpstr>
      <vt:lpstr>Diapositive 3</vt:lpstr>
      <vt:lpstr>Diapositive 4</vt:lpstr>
      <vt:lpstr>Diapositive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Claude</dc:creator>
  <cp:lastModifiedBy>Claude</cp:lastModifiedBy>
  <cp:revision>1</cp:revision>
  <dcterms:created xsi:type="dcterms:W3CDTF">2014-07-03T19:45:48Z</dcterms:created>
  <dcterms:modified xsi:type="dcterms:W3CDTF">2014-07-03T19:48:25Z</dcterms:modified>
</cp:coreProperties>
</file>