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5" r:id="rId1"/>
  </p:sldMasterIdLst>
  <p:notesMasterIdLst>
    <p:notesMasterId r:id="rId7"/>
  </p:notesMasterIdLst>
  <p:sldIdLst>
    <p:sldId id="256" r:id="rId2"/>
    <p:sldId id="262" r:id="rId3"/>
    <p:sldId id="257" r:id="rId4"/>
    <p:sldId id="259" r:id="rId5"/>
    <p:sldId id="260" r:id="rId6"/>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6182" autoAdjust="0"/>
  </p:normalViewPr>
  <p:slideViewPr>
    <p:cSldViewPr snapToGrid="0" snapToObjects="1">
      <p:cViewPr varScale="1">
        <p:scale>
          <a:sx n="67" d="100"/>
          <a:sy n="67" d="100"/>
        </p:scale>
        <p:origin x="-17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02D7D5-5048-514F-9787-DB72B1E88DAD}" type="datetimeFigureOut">
              <a:rPr lang="fr-FR" smtClean="0"/>
              <a:t>14-06-18</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54EDFC-64DE-BA48-80BD-FE34546D9B4B}" type="slidenum">
              <a:rPr lang="fr-FR" smtClean="0"/>
              <a:t>‹#›</a:t>
            </a:fld>
            <a:endParaRPr lang="fr-FR"/>
          </a:p>
        </p:txBody>
      </p:sp>
    </p:spTree>
    <p:extLst>
      <p:ext uri="{BB962C8B-B14F-4D97-AF65-F5344CB8AC3E}">
        <p14:creationId xmlns:p14="http://schemas.microsoft.com/office/powerpoint/2010/main" val="99500114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Utiliser un contenant en verre pour éviter la déformation des contenants sous l’effet de la chaleur. </a:t>
            </a:r>
          </a:p>
          <a:p>
            <a:r>
              <a:rPr lang="fr-FR" dirty="0" smtClean="0"/>
              <a:t>Si</a:t>
            </a:r>
            <a:r>
              <a:rPr lang="fr-FR" baseline="0" dirty="0" smtClean="0"/>
              <a:t> vous n’avez pas de cylindre gradué, utiliser un contenant en verre de sauce soya que vous remplissez au milieu du grand col. La partie supérieure, plus mince, permet d’apprécier plus facilement l’augmentation </a:t>
            </a:r>
            <a:r>
              <a:rPr lang="fr-FR" baseline="0" smtClean="0"/>
              <a:t>de volume.</a:t>
            </a:r>
            <a:endParaRPr lang="fr-FR"/>
          </a:p>
        </p:txBody>
      </p:sp>
      <p:sp>
        <p:nvSpPr>
          <p:cNvPr id="4" name="Espace réservé du numéro de diapositive 3"/>
          <p:cNvSpPr>
            <a:spLocks noGrp="1"/>
          </p:cNvSpPr>
          <p:nvPr>
            <p:ph type="sldNum" sz="quarter" idx="10"/>
          </p:nvPr>
        </p:nvSpPr>
        <p:spPr/>
        <p:txBody>
          <a:bodyPr/>
          <a:lstStyle/>
          <a:p>
            <a:fld id="{A654EDFC-64DE-BA48-80BD-FE34546D9B4B}" type="slidenum">
              <a:rPr lang="fr-FR" smtClean="0"/>
              <a:t>2</a:t>
            </a:fld>
            <a:endParaRPr lang="fr-FR"/>
          </a:p>
        </p:txBody>
      </p:sp>
    </p:spTree>
    <p:extLst>
      <p:ext uri="{BB962C8B-B14F-4D97-AF65-F5344CB8AC3E}">
        <p14:creationId xmlns:p14="http://schemas.microsoft.com/office/powerpoint/2010/main" val="1904586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Espace réservé de l'image des diapositives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4818" name="Espace réservé des commentair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fr-FR" u="sng" dirty="0">
              <a:solidFill>
                <a:srgbClr val="FF0000"/>
              </a:solidFill>
              <a:latin typeface="Calibri" charset="0"/>
            </a:endParaRPr>
          </a:p>
        </p:txBody>
      </p:sp>
      <p:sp>
        <p:nvSpPr>
          <p:cNvPr id="34819" name="Espace réservé du numéro de diapositive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2BD53652-8FB6-274D-B9B2-D235F5DF3FE2}" type="slidenum">
              <a:rPr lang="fr-FR" sz="1200">
                <a:latin typeface="Calibri" charset="0"/>
              </a:rPr>
              <a:pPr eaLnBrk="1" hangingPunct="1"/>
              <a:t>3</a:t>
            </a:fld>
            <a:endParaRPr lang="fr-FR"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jpe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3">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57199" y="1295400"/>
            <a:ext cx="8228013" cy="1927225"/>
          </a:xfrm>
        </p:spPr>
        <p:txBody>
          <a:bodyPr tIns="0" bIns="0" anchor="b" anchorCtr="0"/>
          <a:lstStyle>
            <a:lvl1pPr>
              <a:defRPr sz="6000">
                <a:solidFill>
                  <a:schemeClr val="bg1"/>
                </a:solidFill>
              </a:defRPr>
            </a:lvl1pPr>
          </a:lstStyle>
          <a:p>
            <a:r>
              <a:rPr lang="fr-CA" smtClean="0"/>
              <a:t>Cliquez et modifiez le titre</a:t>
            </a:r>
            <a:endParaRPr/>
          </a:p>
        </p:txBody>
      </p:sp>
      <p:sp>
        <p:nvSpPr>
          <p:cNvPr id="3" name="Subtitle 2"/>
          <p:cNvSpPr>
            <a:spLocks noGrp="1"/>
          </p:cNvSpPr>
          <p:nvPr>
            <p:ph type="subTitle" idx="1"/>
          </p:nvPr>
        </p:nvSpPr>
        <p:spPr>
          <a:xfrm>
            <a:off x="457199" y="3307976"/>
            <a:ext cx="8228013" cy="1066800"/>
          </a:xfrm>
        </p:spPr>
        <p:txBody>
          <a:bodyPr tIns="0" bIns="0"/>
          <a:lstStyle>
            <a:lvl1pPr marL="0" indent="0" algn="ctr">
              <a:spcBef>
                <a:spcPts val="300"/>
              </a:spcBef>
              <a:buNone/>
              <a:defRPr sz="1800">
                <a:solidFill>
                  <a:schemeClr val="bg1"/>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smtClean="0"/>
              <a:t>Cliquez pour modifier le style des sous-titres du masque</a:t>
            </a:r>
            <a:endParaRPr dirty="0"/>
          </a:p>
        </p:txBody>
      </p:sp>
      <p:sp>
        <p:nvSpPr>
          <p:cNvPr id="4" name="Date Placeholder 3"/>
          <p:cNvSpPr>
            <a:spLocks noGrp="1"/>
          </p:cNvSpPr>
          <p:nvPr>
            <p:ph type="dt" sz="half" idx="10"/>
          </p:nvPr>
        </p:nvSpPr>
        <p:spPr/>
        <p:txBody>
          <a:bodyPr/>
          <a:lstStyle/>
          <a:p>
            <a:fld id="{1A11E7A8-A509-BA49-93CA-AB4ED4F417A1}" type="datetimeFigureOut">
              <a:rPr lang="fr-FR" smtClean="0"/>
              <a:t>14-06-18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484FE1-0EC5-0B45-8EA0-E92310D72384}" type="slidenum">
              <a:rPr lang="fr-FR" smtClean="0"/>
              <a:t>‹#›</a:t>
            </a:fld>
            <a:endParaRPr lang="fr-FR"/>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Vide">
    <p:bg>
      <p:bgRef idx="1001">
        <a:schemeClr val="bg1"/>
      </p:bgRef>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11E7A8-A509-BA49-93CA-AB4ED4F417A1}" type="datetimeFigureOut">
              <a:rPr lang="fr-FR" smtClean="0"/>
              <a:t>14-06-18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27484FE1-0EC5-0B45-8EA0-E92310D72384}"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u avec légen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199" y="381001"/>
            <a:ext cx="3509683" cy="2209800"/>
          </a:xfrm>
        </p:spPr>
        <p:txBody>
          <a:bodyPr anchor="b"/>
          <a:lstStyle>
            <a:lvl1pPr algn="l">
              <a:defRPr sz="4400" b="0"/>
            </a:lvl1pPr>
          </a:lstStyle>
          <a:p>
            <a:r>
              <a:rPr lang="fr-CA" smtClean="0"/>
              <a:t>Cliquez et modifiez le titre</a:t>
            </a:r>
            <a:endParaRPr/>
          </a:p>
        </p:txBody>
      </p:sp>
      <p:sp>
        <p:nvSpPr>
          <p:cNvPr id="3" name="Content Placeholder 2"/>
          <p:cNvSpPr>
            <a:spLocks noGrp="1"/>
          </p:cNvSpPr>
          <p:nvPr>
            <p:ph idx="1"/>
          </p:nvPr>
        </p:nvSpPr>
        <p:spPr>
          <a:xfrm>
            <a:off x="5029200" y="273050"/>
            <a:ext cx="3657600" cy="5853113"/>
          </a:xfrm>
        </p:spPr>
        <p:txBody>
          <a:bodyPr>
            <a:normAutofit/>
          </a:bodyPr>
          <a:lstStyle>
            <a:lvl1pPr>
              <a:defRPr sz="2200"/>
            </a:lvl1pPr>
            <a:lvl2pPr>
              <a:defRPr sz="20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Text Placeholder 3"/>
          <p:cNvSpPr>
            <a:spLocks noGrp="1"/>
          </p:cNvSpPr>
          <p:nvPr>
            <p:ph type="body" sz="half" idx="2"/>
          </p:nvPr>
        </p:nvSpPr>
        <p:spPr>
          <a:xfrm>
            <a:off x="457199" y="2649071"/>
            <a:ext cx="3509683" cy="3388192"/>
          </a:xfrm>
        </p:spPr>
        <p:txBody>
          <a:bodyPr>
            <a:normAutofit/>
          </a:bodyPr>
          <a:lstStyle>
            <a:lvl1pPr marL="0" indent="0">
              <a:spcBef>
                <a:spcPts val="600"/>
              </a:spcBef>
              <a:buNone/>
              <a:defRPr sz="20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lvl1pPr>
              <a:defRPr>
                <a:solidFill>
                  <a:schemeClr val="bg1"/>
                </a:solidFill>
              </a:defRPr>
            </a:lvl1pPr>
          </a:lstStyle>
          <a:p>
            <a:fld id="{1A11E7A8-A509-BA49-93CA-AB4ED4F417A1}" type="datetimeFigureOut">
              <a:rPr lang="fr-FR" smtClean="0"/>
              <a:t>14-06-18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484FE1-0EC5-0B45-8EA0-E92310D72384}" type="slidenum">
              <a:rPr lang="fr-FR" smtClean="0"/>
              <a:t>‹#›</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mage avec légen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fr-CA" smtClean="0"/>
              <a:t>Cliquez et modifiez le titre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lvl1pPr>
              <a:defRPr>
                <a:solidFill>
                  <a:schemeClr val="bg1"/>
                </a:solidFill>
              </a:defRPr>
            </a:lvl1pPr>
          </a:lstStyle>
          <a:p>
            <a:fld id="{1A11E7A8-A509-BA49-93CA-AB4ED4F417A1}" type="datetimeFigureOut">
              <a:rPr lang="fr-FR" smtClean="0"/>
              <a:t>14-06-18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484FE1-0EC5-0B45-8EA0-E92310D72384}" type="slidenum">
              <a:rPr lang="fr-FR" smtClean="0"/>
              <a:t>‹#›</a:t>
            </a:fld>
            <a:endParaRPr lang="fr-FR"/>
          </a:p>
        </p:txBody>
      </p:sp>
      <p:sp>
        <p:nvSpPr>
          <p:cNvPr id="9" name="Picture Placeholder 8"/>
          <p:cNvSpPr>
            <a:spLocks noGrp="1"/>
          </p:cNvSpPr>
          <p:nvPr>
            <p:ph type="pic" sz="quarter" idx="13"/>
          </p:nvPr>
        </p:nvSpPr>
        <p:spPr>
          <a:xfrm>
            <a:off x="228600" y="1143000"/>
            <a:ext cx="4267200" cy="4267200"/>
          </a:xfrm>
          <a:prstGeom prst="ellipse">
            <a:avLst/>
          </a:prstGeom>
          <a:ln w="28575">
            <a:solidFill>
              <a:schemeClr val="accent1"/>
            </a:solidFill>
          </a:ln>
        </p:spPr>
        <p:txBody>
          <a:bodyPr/>
          <a:lstStyle>
            <a:lvl1pPr marL="0" indent="0">
              <a:buNone/>
              <a:defRPr>
                <a:solidFill>
                  <a:schemeClr val="bg1"/>
                </a:solidFill>
              </a:defRPr>
            </a:lvl1pPr>
          </a:lstStyle>
          <a:p>
            <a:r>
              <a:rPr lang="fr-CA" smtClean="0"/>
              <a:t>Faire glisser l'image vers l'espace réservé ou cliquer sur l'icône pour l'ajouter</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images avec légen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51425" y="381001"/>
            <a:ext cx="3635375" cy="2209800"/>
          </a:xfrm>
        </p:spPr>
        <p:txBody>
          <a:bodyPr anchor="b"/>
          <a:lstStyle>
            <a:lvl1pPr algn="l">
              <a:defRPr sz="4400" b="0">
                <a:solidFill>
                  <a:schemeClr val="tx1"/>
                </a:solidFill>
              </a:defRPr>
            </a:lvl1pPr>
          </a:lstStyle>
          <a:p>
            <a:r>
              <a:rPr lang="fr-CA" smtClean="0"/>
              <a:t>Cliquez et modifiez le titre</a:t>
            </a:r>
            <a:endParaRPr/>
          </a:p>
        </p:txBody>
      </p:sp>
      <p:sp>
        <p:nvSpPr>
          <p:cNvPr id="4" name="Text Placeholder 3"/>
          <p:cNvSpPr>
            <a:spLocks noGrp="1"/>
          </p:cNvSpPr>
          <p:nvPr>
            <p:ph type="body" sz="half" idx="2"/>
          </p:nvPr>
        </p:nvSpPr>
        <p:spPr>
          <a:xfrm>
            <a:off x="5051425" y="2649070"/>
            <a:ext cx="3635375" cy="3505667"/>
          </a:xfrm>
        </p:spPr>
        <p:txBody>
          <a:bodyPr>
            <a:normAutofit/>
          </a:bodyPr>
          <a:lstStyle>
            <a:lvl1pPr marL="0" indent="0">
              <a:spcBef>
                <a:spcPts val="600"/>
              </a:spcBef>
              <a:buNone/>
              <a:defRPr sz="2000">
                <a:solidFill>
                  <a:schemeClr val="tx1">
                    <a:lumMod val="65000"/>
                    <a:lumOff val="3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smtClean="0"/>
              <a:t>Cliquez pour modifier les styles du texte du masque</a:t>
            </a:r>
          </a:p>
        </p:txBody>
      </p:sp>
      <p:sp>
        <p:nvSpPr>
          <p:cNvPr id="5" name="Date Placeholder 4"/>
          <p:cNvSpPr>
            <a:spLocks noGrp="1"/>
          </p:cNvSpPr>
          <p:nvPr>
            <p:ph type="dt" sz="half" idx="10"/>
          </p:nvPr>
        </p:nvSpPr>
        <p:spPr/>
        <p:txBody>
          <a:bodyPr/>
          <a:lstStyle>
            <a:lvl1pPr>
              <a:defRPr>
                <a:solidFill>
                  <a:schemeClr val="bg1"/>
                </a:solidFill>
              </a:defRPr>
            </a:lvl1pPr>
          </a:lstStyle>
          <a:p>
            <a:fld id="{1A11E7A8-A509-BA49-93CA-AB4ED4F417A1}" type="datetimeFigureOut">
              <a:rPr lang="fr-FR" smtClean="0"/>
              <a:t>14-06-18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484FE1-0EC5-0B45-8EA0-E92310D72384}" type="slidenum">
              <a:rPr lang="fr-FR" smtClean="0"/>
              <a:t>‹#›</a:t>
            </a:fld>
            <a:endParaRPr lang="fr-FR"/>
          </a:p>
        </p:txBody>
      </p:sp>
      <p:sp>
        <p:nvSpPr>
          <p:cNvPr id="9" name="Picture Placeholder 8"/>
          <p:cNvSpPr>
            <a:spLocks noGrp="1"/>
          </p:cNvSpPr>
          <p:nvPr>
            <p:ph type="pic" sz="quarter" idx="13"/>
          </p:nvPr>
        </p:nvSpPr>
        <p:spPr>
          <a:xfrm>
            <a:off x="990600" y="2590800"/>
            <a:ext cx="3505200" cy="3505200"/>
          </a:xfrm>
          <a:prstGeom prst="ellipse">
            <a:avLst/>
          </a:prstGeom>
          <a:ln w="28575">
            <a:solidFill>
              <a:schemeClr val="accent1"/>
            </a:solidFill>
          </a:ln>
        </p:spPr>
        <p:txBody>
          <a:bodyPr/>
          <a:lstStyle>
            <a:lvl1pPr marL="0" indent="0">
              <a:buNone/>
              <a:defRPr>
                <a:solidFill>
                  <a:schemeClr val="bg1"/>
                </a:solidFill>
              </a:defRPr>
            </a:lvl1pPr>
          </a:lstStyle>
          <a:p>
            <a:r>
              <a:rPr lang="fr-CA" smtClean="0"/>
              <a:t>Faire glisser l'image vers l'espace réservé ou cliquer sur l'icône pour l'ajouter</a:t>
            </a:r>
            <a:endParaRPr/>
          </a:p>
        </p:txBody>
      </p:sp>
      <p:sp>
        <p:nvSpPr>
          <p:cNvPr id="8" name="Picture Placeholder 8"/>
          <p:cNvSpPr>
            <a:spLocks noGrp="1"/>
          </p:cNvSpPr>
          <p:nvPr>
            <p:ph type="pic" sz="quarter" idx="14"/>
          </p:nvPr>
        </p:nvSpPr>
        <p:spPr>
          <a:xfrm>
            <a:off x="2479675" y="1260475"/>
            <a:ext cx="1254125" cy="1254125"/>
          </a:xfrm>
          <a:prstGeom prst="ellipse">
            <a:avLst/>
          </a:prstGeom>
          <a:ln w="28575">
            <a:solidFill>
              <a:schemeClr val="accent1"/>
            </a:solidFill>
          </a:ln>
        </p:spPr>
        <p:txBody>
          <a:bodyPr>
            <a:normAutofit/>
          </a:bodyPr>
          <a:lstStyle>
            <a:lvl1pPr marL="0" indent="0">
              <a:buNone/>
              <a:defRPr sz="1400">
                <a:solidFill>
                  <a:schemeClr val="bg1"/>
                </a:solidFill>
              </a:defRPr>
            </a:lvl1pPr>
          </a:lstStyle>
          <a:p>
            <a:r>
              <a:rPr lang="fr-CA" smtClean="0"/>
              <a:t>Faire glisser l'image vers l'espace réservé ou cliquer sur l'icône pour l'ajouter</a:t>
            </a:r>
            <a:endParaRPr/>
          </a:p>
        </p:txBody>
      </p:sp>
      <p:sp>
        <p:nvSpPr>
          <p:cNvPr id="10" name="Picture Placeholder 8"/>
          <p:cNvSpPr>
            <a:spLocks noGrp="1"/>
          </p:cNvSpPr>
          <p:nvPr>
            <p:ph type="pic" sz="quarter" idx="15"/>
          </p:nvPr>
        </p:nvSpPr>
        <p:spPr>
          <a:xfrm>
            <a:off x="269875" y="762000"/>
            <a:ext cx="2092325" cy="2092325"/>
          </a:xfrm>
          <a:prstGeom prst="ellipse">
            <a:avLst/>
          </a:prstGeom>
          <a:ln w="28575">
            <a:solidFill>
              <a:schemeClr val="accent1"/>
            </a:solidFill>
          </a:ln>
        </p:spPr>
        <p:txBody>
          <a:bodyPr>
            <a:normAutofit/>
          </a:bodyPr>
          <a:lstStyle>
            <a:lvl1pPr marL="0" indent="0">
              <a:buNone/>
              <a:defRPr sz="1800">
                <a:solidFill>
                  <a:schemeClr val="bg1"/>
                </a:solidFill>
              </a:defRPr>
            </a:lvl1pPr>
          </a:lstStyle>
          <a:p>
            <a:r>
              <a:rPr lang="fr-CA" smtClean="0"/>
              <a:t>Faire glisser l'image vers l'espace réservé ou cliquer sur l'icône pour l'ajouter</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a:p>
        </p:txBody>
      </p:sp>
      <p:sp>
        <p:nvSpPr>
          <p:cNvPr id="3" name="Vertical Text Placeholder 2"/>
          <p:cNvSpPr>
            <a:spLocks noGrp="1"/>
          </p:cNvSpPr>
          <p:nvPr>
            <p:ph type="body" orient="vert" idx="1"/>
          </p:nvPr>
        </p:nvSpPr>
        <p:spPr>
          <a:xfrm>
            <a:off x="457200" y="2568388"/>
            <a:ext cx="8228013" cy="3468875"/>
          </a:xfrm>
        </p:spPr>
        <p:txBody>
          <a:bodyPr vert="eaVert"/>
          <a:lstStyle>
            <a:lvl5pPr>
              <a:defRPr/>
            </a:lvl5pPr>
            <a:lvl6pPr marL="1719072">
              <a:defRPr/>
            </a:lvl6pPr>
            <a:lvl7pPr marL="1719072">
              <a:defRPr/>
            </a:lvl7pPr>
            <a:lvl8pPr marL="1719072">
              <a:defRPr/>
            </a:lvl8pPr>
            <a:lvl9pPr marL="1719072">
              <a:defRPr/>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10"/>
          </p:nvPr>
        </p:nvSpPr>
        <p:spPr/>
        <p:txBody>
          <a:bodyPr/>
          <a:lstStyle/>
          <a:p>
            <a:fld id="{1A11E7A8-A509-BA49-93CA-AB4ED4F417A1}" type="datetimeFigureOut">
              <a:rPr lang="fr-FR" smtClean="0"/>
              <a:t>14-06-18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484FE1-0EC5-0B45-8EA0-E92310D72384}" type="slidenum">
              <a:rPr lang="fr-FR" smtClean="0"/>
              <a:t>‹#›</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74638"/>
            <a:ext cx="1524000" cy="5851525"/>
          </a:xfrm>
        </p:spPr>
        <p:txBody>
          <a:bodyPr vert="eaVert" anchor="t" anchorCtr="0"/>
          <a:lstStyle/>
          <a:p>
            <a:r>
              <a:rPr lang="fr-CA" smtClean="0"/>
              <a:t>Cliquez et modifiez le titre</a:t>
            </a:r>
            <a:endParaRPr/>
          </a:p>
        </p:txBody>
      </p:sp>
      <p:sp>
        <p:nvSpPr>
          <p:cNvPr id="3" name="Vertical Text Placeholder 2"/>
          <p:cNvSpPr>
            <a:spLocks noGrp="1"/>
          </p:cNvSpPr>
          <p:nvPr>
            <p:ph type="body" orient="vert" idx="1"/>
          </p:nvPr>
        </p:nvSpPr>
        <p:spPr>
          <a:xfrm>
            <a:off x="457200" y="416859"/>
            <a:ext cx="6019800" cy="5615642"/>
          </a:xfrm>
        </p:spPr>
        <p:txBody>
          <a:bodyPr vert="eaVert"/>
          <a:lstStyle>
            <a:lvl5pPr>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10"/>
          </p:nvPr>
        </p:nvSpPr>
        <p:spPr/>
        <p:txBody>
          <a:bodyPr/>
          <a:lstStyle/>
          <a:p>
            <a:fld id="{1A11E7A8-A509-BA49-93CA-AB4ED4F417A1}" type="datetimeFigureOut">
              <a:rPr lang="fr-FR" smtClean="0"/>
              <a:t>14-06-18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484FE1-0EC5-0B45-8EA0-E92310D72384}" type="slidenum">
              <a:rPr lang="fr-FR" smtClean="0"/>
              <a:t>‹#›</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Fermetur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A11E7A8-A509-BA49-93CA-AB4ED4F417A1}" type="datetimeFigureOut">
              <a:rPr lang="fr-FR" smtClean="0"/>
              <a:t>14-06-18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7484FE1-0EC5-0B45-8EA0-E92310D72384}" type="slidenum">
              <a:rPr lang="fr-FR" smtClean="0"/>
              <a:t>‹#›</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a:p>
        </p:txBody>
      </p:sp>
      <p:sp>
        <p:nvSpPr>
          <p:cNvPr id="3" name="Content Placeholder 2"/>
          <p:cNvSpPr>
            <a:spLocks noGrp="1"/>
          </p:cNvSpPr>
          <p:nvPr>
            <p:ph idx="1"/>
          </p:nvPr>
        </p:nvSpPr>
        <p:spPr/>
        <p:txBody>
          <a:bodyPr/>
          <a:lstStyle>
            <a:lvl5pPr>
              <a:defRPr/>
            </a:lvl5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10"/>
          </p:nvPr>
        </p:nvSpPr>
        <p:spPr/>
        <p:txBody>
          <a:bodyPr/>
          <a:lstStyle/>
          <a:p>
            <a:fld id="{1A11E7A8-A509-BA49-93CA-AB4ED4F417A1}" type="datetimeFigureOut">
              <a:rPr lang="fr-FR" smtClean="0"/>
              <a:t>14-06-18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27484FE1-0EC5-0B45-8EA0-E92310D72384}" type="slidenum">
              <a:rPr lang="fr-FR" smtClean="0"/>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36694"/>
            <a:ext cx="6400800" cy="1362075"/>
          </a:xfrm>
        </p:spPr>
        <p:txBody>
          <a:bodyPr anchor="b" anchorCtr="0"/>
          <a:lstStyle>
            <a:lvl1pPr algn="r">
              <a:defRPr sz="4600" b="0" cap="none" baseline="0"/>
            </a:lvl1pPr>
          </a:lstStyle>
          <a:p>
            <a:r>
              <a:rPr lang="fr-CA" smtClean="0"/>
              <a:t>Cliquez et modifiez le titre</a:t>
            </a:r>
            <a:endParaRPr/>
          </a:p>
        </p:txBody>
      </p:sp>
      <p:sp>
        <p:nvSpPr>
          <p:cNvPr id="3" name="Text Placeholder 2"/>
          <p:cNvSpPr>
            <a:spLocks noGrp="1"/>
          </p:cNvSpPr>
          <p:nvPr>
            <p:ph type="body" idx="1"/>
          </p:nvPr>
        </p:nvSpPr>
        <p:spPr>
          <a:xfrm>
            <a:off x="1676399" y="3609695"/>
            <a:ext cx="5181601" cy="1500187"/>
          </a:xfrm>
        </p:spPr>
        <p:txBody>
          <a:bodyPr anchor="t" anchorCtr="0"/>
          <a:lstStyle>
            <a:lvl1pPr marL="0" indent="0" algn="r">
              <a:spcBef>
                <a:spcPts val="300"/>
              </a:spcBef>
              <a:buNone/>
              <a:defRPr sz="18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smtClean="0"/>
              <a:t>Cliquez pour modifier les styles du texte du masque</a:t>
            </a:r>
          </a:p>
        </p:txBody>
      </p:sp>
      <p:sp>
        <p:nvSpPr>
          <p:cNvPr id="4" name="Date Placeholder 3"/>
          <p:cNvSpPr>
            <a:spLocks noGrp="1"/>
          </p:cNvSpPr>
          <p:nvPr>
            <p:ph type="dt" sz="half" idx="10"/>
          </p:nvPr>
        </p:nvSpPr>
        <p:spPr/>
        <p:txBody>
          <a:bodyPr/>
          <a:lstStyle>
            <a:lvl1pPr>
              <a:defRPr>
                <a:solidFill>
                  <a:schemeClr val="bg1"/>
                </a:solidFill>
              </a:defRPr>
            </a:lvl1pPr>
          </a:lstStyle>
          <a:p>
            <a:fld id="{1A11E7A8-A509-BA49-93CA-AB4ED4F417A1}" type="datetimeFigureOut">
              <a:rPr lang="fr-FR" smtClean="0"/>
              <a:t>14-06-18</a:t>
            </a:fld>
            <a:endParaRPr lang="fr-FR"/>
          </a:p>
        </p:txBody>
      </p:sp>
      <p:sp>
        <p:nvSpPr>
          <p:cNvPr id="5" name="Footer Placeholder 4"/>
          <p:cNvSpPr>
            <a:spLocks noGrp="1"/>
          </p:cNvSpPr>
          <p:nvPr>
            <p:ph type="ftr" sz="quarter" idx="11"/>
          </p:nvPr>
        </p:nvSpPr>
        <p:spPr>
          <a:xfrm>
            <a:off x="7238999" y="6356350"/>
            <a:ext cx="1446213" cy="365125"/>
          </a:xfrm>
        </p:spPr>
        <p:txBody>
          <a:bodyPr/>
          <a:lstStyle/>
          <a:p>
            <a:endParaRPr lang="fr-FR"/>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27484FE1-0EC5-0B45-8EA0-E92310D72384}" type="slidenum">
              <a:rPr lang="fr-FR" smtClean="0"/>
              <a:t>‹#›</a:t>
            </a:fld>
            <a:endParaRPr lang="fr-FR"/>
          </a:p>
        </p:txBody>
      </p:sp>
      <p:sp>
        <p:nvSpPr>
          <p:cNvPr id="8" name="TextBox 7"/>
          <p:cNvSpPr txBox="1"/>
          <p:nvPr/>
        </p:nvSpPr>
        <p:spPr>
          <a:xfrm>
            <a:off x="8292818" y="5804647"/>
            <a:ext cx="367088" cy="677108"/>
          </a:xfrm>
          <a:prstGeom prst="rect">
            <a:avLst/>
          </a:prstGeom>
          <a:noFill/>
        </p:spPr>
        <p:txBody>
          <a:bodyPr wrap="none" lIns="0" tIns="0" rIns="0" bIns="0" rtlCol="0">
            <a:spAutoFit/>
          </a:bodyPr>
          <a:lstStyle/>
          <a:p>
            <a:r>
              <a:rPr sz="4400">
                <a:solidFill>
                  <a:schemeClr val="accent1"/>
                </a:solidFill>
                <a:latin typeface="Wingdings" pitchFamily="2" charset="2"/>
              </a:rPr>
              <a:t>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a:p>
        </p:txBody>
      </p:sp>
      <p:sp>
        <p:nvSpPr>
          <p:cNvPr id="3" name="Content Placeholder 2"/>
          <p:cNvSpPr>
            <a:spLocks noGrp="1"/>
          </p:cNvSpPr>
          <p:nvPr>
            <p:ph sz="half" idx="1"/>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Content Placeholder 3"/>
          <p:cNvSpPr>
            <a:spLocks noGrp="1"/>
          </p:cNvSpPr>
          <p:nvPr>
            <p:ph sz="half" idx="2"/>
          </p:nvPr>
        </p:nvSpPr>
        <p:spPr>
          <a:xfrm>
            <a:off x="4634753" y="2784475"/>
            <a:ext cx="3767328" cy="3252788"/>
          </a:xfrm>
        </p:spPr>
        <p:txBody>
          <a:bodyPr/>
          <a:lstStyle>
            <a:lvl1pPr>
              <a:defRPr sz="1800"/>
            </a:lvl1pPr>
            <a:lvl2pPr>
              <a:defRPr sz="1800"/>
            </a:lvl2pPr>
            <a:lvl3pPr>
              <a:defRPr sz="1800"/>
            </a:lvl3pPr>
            <a:lvl4pPr>
              <a:defRPr sz="1800"/>
            </a:lvl4pPr>
            <a:lvl5pPr>
              <a:defRPr sz="1800"/>
            </a:lvl5pPr>
            <a:lvl6pPr marL="1946275" indent="-227013">
              <a:tabLst/>
              <a:defRPr sz="1600"/>
            </a:lvl6pPr>
            <a:lvl7pPr marL="2173288" indent="-227013">
              <a:tabLst/>
              <a:defRPr sz="1600"/>
            </a:lvl7pPr>
            <a:lvl8pPr marL="2398713" indent="-227013">
              <a:tabLst/>
              <a:defRPr sz="1600"/>
            </a:lvl8pPr>
            <a:lvl9pPr marL="2625725" indent="-227013">
              <a:tabLst/>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5" name="Date Placeholder 4"/>
          <p:cNvSpPr>
            <a:spLocks noGrp="1"/>
          </p:cNvSpPr>
          <p:nvPr>
            <p:ph type="dt" sz="half" idx="10"/>
          </p:nvPr>
        </p:nvSpPr>
        <p:spPr/>
        <p:txBody>
          <a:bodyPr/>
          <a:lstStyle/>
          <a:p>
            <a:fld id="{1A11E7A8-A509-BA49-93CA-AB4ED4F417A1}" type="datetimeFigureOut">
              <a:rPr lang="fr-FR" smtClean="0"/>
              <a:t>14-06-18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484FE1-0EC5-0B45-8EA0-E92310D72384}" type="slidenum">
              <a:rPr lang="fr-FR" smtClean="0"/>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smtClean="0"/>
              <a:t>Cliquez et modifiez le titre</a:t>
            </a:r>
            <a:endParaRPr/>
          </a:p>
        </p:txBody>
      </p:sp>
      <p:sp>
        <p:nvSpPr>
          <p:cNvPr id="3" name="Text Placeholder 2"/>
          <p:cNvSpPr>
            <a:spLocks noGrp="1"/>
          </p:cNvSpPr>
          <p:nvPr>
            <p:ph type="body" idx="1"/>
          </p:nvPr>
        </p:nvSpPr>
        <p:spPr>
          <a:xfrm>
            <a:off x="740664"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4" name="Content Placeholder 3"/>
          <p:cNvSpPr>
            <a:spLocks noGrp="1"/>
          </p:cNvSpPr>
          <p:nvPr>
            <p:ph sz="half" idx="2"/>
          </p:nvPr>
        </p:nvSpPr>
        <p:spPr>
          <a:xfrm>
            <a:off x="740664"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5" name="Text Placeholder 4"/>
          <p:cNvSpPr>
            <a:spLocks noGrp="1"/>
          </p:cNvSpPr>
          <p:nvPr>
            <p:ph type="body" sz="quarter" idx="3"/>
          </p:nvPr>
        </p:nvSpPr>
        <p:spPr>
          <a:xfrm>
            <a:off x="4631578" y="2232211"/>
            <a:ext cx="3767328" cy="762000"/>
          </a:xfrm>
        </p:spPr>
        <p:txBody>
          <a:bodyPr anchor="b">
            <a:noAutofit/>
          </a:bodyPr>
          <a:lstStyle>
            <a:lvl1pPr marL="0" indent="0" algn="ctr">
              <a:lnSpc>
                <a:spcPts val="2600"/>
              </a:lnSpc>
              <a:spcBef>
                <a:spcPts val="0"/>
              </a:spcBef>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smtClean="0"/>
              <a:t>Cliquez pour modifier les styles du texte du masque</a:t>
            </a:r>
          </a:p>
        </p:txBody>
      </p:sp>
      <p:sp>
        <p:nvSpPr>
          <p:cNvPr id="6" name="Content Placeholder 5"/>
          <p:cNvSpPr>
            <a:spLocks noGrp="1"/>
          </p:cNvSpPr>
          <p:nvPr>
            <p:ph sz="quarter" idx="4"/>
          </p:nvPr>
        </p:nvSpPr>
        <p:spPr>
          <a:xfrm>
            <a:off x="4631578" y="3160059"/>
            <a:ext cx="3767328" cy="2891491"/>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7" name="Date Placeholder 6"/>
          <p:cNvSpPr>
            <a:spLocks noGrp="1"/>
          </p:cNvSpPr>
          <p:nvPr>
            <p:ph type="dt" sz="half" idx="10"/>
          </p:nvPr>
        </p:nvSpPr>
        <p:spPr/>
        <p:txBody>
          <a:bodyPr/>
          <a:lstStyle/>
          <a:p>
            <a:fld id="{1A11E7A8-A509-BA49-93CA-AB4ED4F417A1}" type="datetimeFigureOut">
              <a:rPr lang="fr-FR" smtClean="0"/>
              <a:t>14-06-18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27484FE1-0EC5-0B45-8EA0-E92310D72384}" type="slidenum">
              <a:rPr lang="fr-FR" smtClean="0"/>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us, Haut et ba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a:p>
        </p:txBody>
      </p:sp>
      <p:sp>
        <p:nvSpPr>
          <p:cNvPr id="3" name="Content Placeholder 2"/>
          <p:cNvSpPr>
            <a:spLocks noGrp="1"/>
          </p:cNvSpPr>
          <p:nvPr>
            <p:ph sz="half" idx="1"/>
          </p:nvPr>
        </p:nvSpPr>
        <p:spPr>
          <a:xfrm>
            <a:off x="762000" y="2784475"/>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5" name="Date Placeholder 4"/>
          <p:cNvSpPr>
            <a:spLocks noGrp="1"/>
          </p:cNvSpPr>
          <p:nvPr>
            <p:ph type="dt" sz="half" idx="10"/>
          </p:nvPr>
        </p:nvSpPr>
        <p:spPr/>
        <p:txBody>
          <a:bodyPr/>
          <a:lstStyle/>
          <a:p>
            <a:fld id="{1A11E7A8-A509-BA49-93CA-AB4ED4F417A1}" type="datetimeFigureOut">
              <a:rPr lang="fr-FR" smtClean="0"/>
              <a:t>14-06-18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484FE1-0EC5-0B45-8EA0-E92310D72384}" type="slidenum">
              <a:rPr lang="fr-FR" smtClean="0"/>
              <a:t>‹#›</a:t>
            </a:fld>
            <a:endParaRPr lang="fr-FR"/>
          </a:p>
        </p:txBody>
      </p:sp>
      <p:sp>
        <p:nvSpPr>
          <p:cNvPr id="8" name="Content Placeholder 2"/>
          <p:cNvSpPr>
            <a:spLocks noGrp="1"/>
          </p:cNvSpPr>
          <p:nvPr>
            <p:ph sz="half" idx="13"/>
          </p:nvPr>
        </p:nvSpPr>
        <p:spPr>
          <a:xfrm>
            <a:off x="762000" y="4497070"/>
            <a:ext cx="7656512" cy="1554480"/>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5" name="Date Placeholder 4"/>
          <p:cNvSpPr>
            <a:spLocks noGrp="1"/>
          </p:cNvSpPr>
          <p:nvPr>
            <p:ph type="dt" sz="half" idx="10"/>
          </p:nvPr>
        </p:nvSpPr>
        <p:spPr/>
        <p:txBody>
          <a:bodyPr/>
          <a:lstStyle/>
          <a:p>
            <a:fld id="{1A11E7A8-A509-BA49-93CA-AB4ED4F417A1}" type="datetimeFigureOut">
              <a:rPr lang="fr-FR" smtClean="0"/>
              <a:t>14-06-18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484FE1-0EC5-0B45-8EA0-E92310D72384}" type="slidenum">
              <a:rPr lang="fr-FR" smtClean="0"/>
              <a:t>‹#›</a:t>
            </a:fld>
            <a:endParaRPr lang="fr-FR"/>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9" name="Content Placeholder 2"/>
          <p:cNvSpPr>
            <a:spLocks noGrp="1"/>
          </p:cNvSpPr>
          <p:nvPr>
            <p:ph sz="half" idx="14"/>
          </p:nvPr>
        </p:nvSpPr>
        <p:spPr>
          <a:xfrm>
            <a:off x="740664" y="2784475"/>
            <a:ext cx="3767328" cy="3252788"/>
          </a:xfrm>
        </p:spPr>
        <p:txBody>
          <a:bodyPr/>
          <a:lstStyle>
            <a:lvl1pPr>
              <a:defRPr sz="1800"/>
            </a:lvl1pPr>
            <a:lvl2pPr>
              <a:defRPr sz="1800"/>
            </a:lvl2pPr>
            <a:lvl3pPr>
              <a:defRPr sz="1800"/>
            </a:lvl3pPr>
            <a:lvl4pPr>
              <a:defRPr sz="1800"/>
            </a:lvl4pPr>
            <a:lvl5pPr>
              <a:defRPr sz="1800"/>
            </a:lvl5pPr>
            <a:lvl6pPr marL="1946275" indent="-234950">
              <a:defRPr sz="1600"/>
            </a:lvl6pPr>
            <a:lvl7pPr marL="2173288" indent="-234950">
              <a:defRPr sz="1600"/>
            </a:lvl7pPr>
            <a:lvl8pPr marL="2398713" indent="-234950">
              <a:defRPr sz="1600"/>
            </a:lvl8pPr>
            <a:lvl9pPr marL="2625725" indent="-234950">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a:p>
        </p:txBody>
      </p:sp>
      <p:sp>
        <p:nvSpPr>
          <p:cNvPr id="3" name="Content Placeholder 2"/>
          <p:cNvSpPr>
            <a:spLocks noGrp="1"/>
          </p:cNvSpPr>
          <p:nvPr>
            <p:ph sz="half" idx="1"/>
          </p:nvPr>
        </p:nvSpPr>
        <p:spPr>
          <a:xfrm>
            <a:off x="4636008"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5" name="Date Placeholder 4"/>
          <p:cNvSpPr>
            <a:spLocks noGrp="1"/>
          </p:cNvSpPr>
          <p:nvPr>
            <p:ph type="dt" sz="half" idx="10"/>
          </p:nvPr>
        </p:nvSpPr>
        <p:spPr/>
        <p:txBody>
          <a:bodyPr/>
          <a:lstStyle/>
          <a:p>
            <a:fld id="{1A11E7A8-A509-BA49-93CA-AB4ED4F417A1}" type="datetimeFigureOut">
              <a:rPr lang="fr-FR" smtClean="0"/>
              <a:t>14-06-18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27484FE1-0EC5-0B45-8EA0-E92310D72384}" type="slidenum">
              <a:rPr lang="fr-FR" smtClean="0"/>
              <a:t>‹#›</a:t>
            </a:fld>
            <a:endParaRPr lang="fr-FR"/>
          </a:p>
        </p:txBody>
      </p:sp>
      <p:sp>
        <p:nvSpPr>
          <p:cNvPr id="8" name="Content Placeholder 2"/>
          <p:cNvSpPr>
            <a:spLocks noGrp="1"/>
          </p:cNvSpPr>
          <p:nvPr>
            <p:ph sz="half" idx="13"/>
          </p:nvPr>
        </p:nvSpPr>
        <p:spPr>
          <a:xfrm>
            <a:off x="4636008"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10" name="Content Placeholder 2"/>
          <p:cNvSpPr>
            <a:spLocks noGrp="1"/>
          </p:cNvSpPr>
          <p:nvPr>
            <p:ph sz="half" idx="14"/>
          </p:nvPr>
        </p:nvSpPr>
        <p:spPr>
          <a:xfrm>
            <a:off x="739775" y="2784475"/>
            <a:ext cx="3767328" cy="1554480"/>
          </a:xfrm>
        </p:spPr>
        <p:txBody>
          <a:bodyPr/>
          <a:lstStyle>
            <a:lvl1pPr>
              <a:defRPr sz="1800"/>
            </a:lvl1pPr>
            <a:lvl2pPr>
              <a:defRPr sz="1800"/>
            </a:lvl2pPr>
            <a:lvl3pPr>
              <a:defRPr sz="1800"/>
            </a:lvl3pPr>
            <a:lvl4pPr>
              <a:defRPr sz="1800"/>
            </a:lvl4pPr>
            <a:lvl5pPr>
              <a:defRPr sz="1800"/>
            </a:lvl5pPr>
            <a:lvl6pPr marL="1946275" indent="-227013">
              <a:defRPr sz="1600"/>
            </a:lvl6pPr>
            <a:lvl7pPr marL="2173288" indent="-227013">
              <a:defRPr sz="1600"/>
            </a:lvl7pPr>
            <a:lvl8pPr marL="2398713" indent="-227013">
              <a:defRPr sz="1600"/>
            </a:lvl8pPr>
            <a:lvl9pPr marL="2625725" indent="-227013">
              <a:defRPr sz="1600"/>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11" name="Content Placeholder 2"/>
          <p:cNvSpPr>
            <a:spLocks noGrp="1"/>
          </p:cNvSpPr>
          <p:nvPr>
            <p:ph sz="half" idx="15"/>
          </p:nvPr>
        </p:nvSpPr>
        <p:spPr>
          <a:xfrm>
            <a:off x="739775" y="4497070"/>
            <a:ext cx="3767328" cy="1554480"/>
          </a:xfrm>
        </p:spPr>
        <p:txBody>
          <a:bodyPr/>
          <a:lstStyle>
            <a:lvl1pPr>
              <a:defRPr sz="1800"/>
            </a:lvl1pPr>
            <a:lvl2pPr>
              <a:defRPr sz="1800"/>
            </a:lvl2pPr>
            <a:lvl3pPr>
              <a:defRPr sz="1800"/>
            </a:lvl3pPr>
            <a:lvl4pPr>
              <a:defRPr sz="1800"/>
            </a:lvl4pPr>
            <a:lvl5pPr>
              <a:defRPr sz="1800"/>
            </a:lvl5pPr>
            <a:lvl6pPr marL="1946275"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6pPr>
            <a:lvl7pPr marL="2173288"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7pPr>
            <a:lvl8pPr marL="2398713" indent="-234950" algn="l" defTabSz="914400" rtl="0" eaLnBrk="1" latinLnBrk="0" hangingPunct="1">
              <a:spcBef>
                <a:spcPct val="20000"/>
              </a:spcBef>
              <a:buSzPct val="90000"/>
              <a:buFont typeface="Wingdings" pitchFamily="2" charset="2"/>
              <a:buChar char=""/>
              <a:defRPr lang="en-US" sz="1600" kern="1200" dirty="0" smtClean="0">
                <a:solidFill>
                  <a:schemeClr val="tx1">
                    <a:lumMod val="65000"/>
                    <a:lumOff val="35000"/>
                  </a:schemeClr>
                </a:solidFill>
                <a:latin typeface="+mn-lt"/>
                <a:ea typeface="+mn-ea"/>
                <a:cs typeface="+mn-cs"/>
              </a:defRPr>
            </a:lvl8pPr>
            <a:lvl9pPr marL="2625725" indent="-234950" algn="l" defTabSz="914400" rtl="0" eaLnBrk="1" latinLnBrk="0" hangingPunct="1">
              <a:spcBef>
                <a:spcPct val="20000"/>
              </a:spcBef>
              <a:buSzPct val="90000"/>
              <a:buFont typeface="Wingdings" pitchFamily="2" charset="2"/>
              <a:buChar char=""/>
              <a:defRPr lang="en-US" sz="1600" kern="1200" dirty="0">
                <a:solidFill>
                  <a:schemeClr val="tx1">
                    <a:lumMod val="65000"/>
                    <a:lumOff val="35000"/>
                  </a:schemeClr>
                </a:solidFill>
                <a:latin typeface="+mn-lt"/>
                <a:ea typeface="+mn-ea"/>
                <a:cs typeface="+mn-cs"/>
              </a:defRPr>
            </a:lvl9p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smtClean="0"/>
              <a:t>Cliquez et modifiez le titre</a:t>
            </a:r>
            <a:endParaRPr/>
          </a:p>
        </p:txBody>
      </p:sp>
      <p:sp>
        <p:nvSpPr>
          <p:cNvPr id="3" name="Date Placeholder 2"/>
          <p:cNvSpPr>
            <a:spLocks noGrp="1"/>
          </p:cNvSpPr>
          <p:nvPr>
            <p:ph type="dt" sz="half" idx="10"/>
          </p:nvPr>
        </p:nvSpPr>
        <p:spPr/>
        <p:txBody>
          <a:bodyPr/>
          <a:lstStyle/>
          <a:p>
            <a:fld id="{1A11E7A8-A509-BA49-93CA-AB4ED4F417A1}" type="datetimeFigureOut">
              <a:rPr lang="fr-FR" smtClean="0"/>
              <a:t>14-06-18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27484FE1-0EC5-0B45-8EA0-E92310D72384}" type="slidenum">
              <a:rPr lang="fr-FR" smtClean="0"/>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45141"/>
            <a:ext cx="8229600" cy="1143000"/>
          </a:xfrm>
          <a:prstGeom prst="rect">
            <a:avLst/>
          </a:prstGeom>
        </p:spPr>
        <p:txBody>
          <a:bodyPr vert="horz" lIns="91440" tIns="45720" rIns="91440" bIns="45720" rtlCol="0" anchor="ctr">
            <a:noAutofit/>
          </a:bodyPr>
          <a:lstStyle/>
          <a:p>
            <a:r>
              <a:rPr lang="fr-CA" smtClean="0"/>
              <a:t>Cliquez et modifiez le titre</a:t>
            </a:r>
            <a:endParaRPr/>
          </a:p>
        </p:txBody>
      </p:sp>
      <p:sp>
        <p:nvSpPr>
          <p:cNvPr id="3" name="Text Placeholder 2"/>
          <p:cNvSpPr>
            <a:spLocks noGrp="1"/>
          </p:cNvSpPr>
          <p:nvPr>
            <p:ph type="body" idx="1"/>
          </p:nvPr>
        </p:nvSpPr>
        <p:spPr>
          <a:xfrm>
            <a:off x="739775" y="2770094"/>
            <a:ext cx="7662864" cy="3267169"/>
          </a:xfrm>
          <a:prstGeom prst="rect">
            <a:avLst/>
          </a:prstGeom>
        </p:spPr>
        <p:txBody>
          <a:bodyPr vert="horz" lIns="91440" tIns="45720" rIns="91440" bIns="45720" rtlCol="0">
            <a:normAutofit/>
          </a:bodyPr>
          <a:lstStyle/>
          <a:p>
            <a:pPr lvl="0"/>
            <a:r>
              <a:rPr lang="fr-CA" smtClean="0"/>
              <a:t>Cliquez pour modifier les styles du texte du masque</a:t>
            </a:r>
          </a:p>
          <a:p>
            <a:pPr lvl="1"/>
            <a:r>
              <a:rPr lang="fr-CA" smtClean="0"/>
              <a:t>Deuxième niveau</a:t>
            </a:r>
          </a:p>
          <a:p>
            <a:pPr lvl="2"/>
            <a:r>
              <a:rPr lang="fr-CA" smtClean="0"/>
              <a:t>Troisième niveau</a:t>
            </a:r>
          </a:p>
          <a:p>
            <a:pPr lvl="3"/>
            <a:r>
              <a:rPr lang="fr-CA" smtClean="0"/>
              <a:t>Quatrième niveau</a:t>
            </a:r>
          </a:p>
          <a:p>
            <a:pPr lvl="4"/>
            <a:r>
              <a:rPr lang="fr-CA" smtClean="0"/>
              <a:t>Cinquième niveau</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fld id="{1A11E7A8-A509-BA49-93CA-AB4ED4F417A1}" type="datetimeFigureOut">
              <a:rPr lang="fr-FR" smtClean="0"/>
              <a:t>14-06-18</a:t>
            </a:fld>
            <a:endParaRPr lang="fr-FR"/>
          </a:p>
        </p:txBody>
      </p:sp>
      <p:sp>
        <p:nvSpPr>
          <p:cNvPr id="5" name="Footer Placeholder 4"/>
          <p:cNvSpPr>
            <a:spLocks noGrp="1"/>
          </p:cNvSpPr>
          <p:nvPr>
            <p:ph type="ftr" sz="quarter" idx="3"/>
          </p:nvPr>
        </p:nvSpPr>
        <p:spPr>
          <a:xfrm>
            <a:off x="5789613" y="6356350"/>
            <a:ext cx="2895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endParaRPr lang="fr-FR"/>
          </a:p>
        </p:txBody>
      </p:sp>
      <p:sp>
        <p:nvSpPr>
          <p:cNvPr id="6" name="Slide Number Placeholder 5"/>
          <p:cNvSpPr>
            <a:spLocks noGrp="1"/>
          </p:cNvSpPr>
          <p:nvPr>
            <p:ph type="sldNum" sz="quarter" idx="4"/>
          </p:nvPr>
        </p:nvSpPr>
        <p:spPr>
          <a:xfrm>
            <a:off x="4305300" y="6356350"/>
            <a:ext cx="533400" cy="365125"/>
          </a:xfrm>
          <a:prstGeom prst="rect">
            <a:avLst/>
          </a:prstGeom>
        </p:spPr>
        <p:txBody>
          <a:bodyPr vert="horz" lIns="91440" tIns="45720" rIns="91440" bIns="45720" rtlCol="0" anchor="ctr"/>
          <a:lstStyle>
            <a:lvl1pPr algn="ctr">
              <a:defRPr sz="1100" b="1">
                <a:solidFill>
                  <a:schemeClr val="tx1">
                    <a:lumMod val="50000"/>
                    <a:lumOff val="50000"/>
                  </a:schemeClr>
                </a:solidFill>
              </a:defRPr>
            </a:lvl1pPr>
          </a:lstStyle>
          <a:p>
            <a:fld id="{27484FE1-0EC5-0B45-8EA0-E92310D72384}" type="slidenum">
              <a:rPr lang="fr-FR" smtClean="0"/>
              <a:t>‹#›</a:t>
            </a:fld>
            <a:endParaRPr lang="fr-FR"/>
          </a:p>
        </p:txBody>
      </p:sp>
    </p:spTree>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779" r:id="rId14"/>
    <p:sldLayoutId id="2147483780" r:id="rId15"/>
    <p:sldLayoutId id="2147483781" r:id="rId16"/>
  </p:sldLayoutIdLst>
  <p:txStyles>
    <p:titleStyle>
      <a:lvl1pPr algn="ctr" defTabSz="914400" rtl="0" eaLnBrk="1" latinLnBrk="0" hangingPunct="1">
        <a:spcBef>
          <a:spcPct val="0"/>
        </a:spcBef>
        <a:buNone/>
        <a:defRPr sz="4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SzPct val="90000"/>
        <a:buFont typeface="Wingdings" pitchFamily="2" charset="2"/>
        <a:buChar char="S"/>
        <a:defRPr sz="22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60000"/>
            <a:lumOff val="40000"/>
          </a:schemeClr>
        </a:buClr>
        <a:buSzPct val="90000"/>
        <a:buFont typeface="Wingdings" pitchFamily="2" charset="2"/>
        <a:buChar char="S"/>
        <a:defRPr sz="20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60000"/>
            <a:lumOff val="40000"/>
          </a:schemeClr>
        </a:buClr>
        <a:buSzPct val="90000"/>
        <a:buFont typeface="Wingdings" pitchFamily="2" charset="2"/>
        <a:buChar char="S"/>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SzPct val="90000"/>
        <a:buFont typeface="Wingdings" pitchFamily="2" charset="2"/>
        <a:buChar char="S"/>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60000"/>
            <a:lumOff val="40000"/>
          </a:schemeClr>
        </a:buClr>
        <a:buSzPct val="90000"/>
        <a:buFont typeface="Wingdings" pitchFamily="2"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SzPct val="90000"/>
        <a:buFont typeface="Wingdings" pitchFamily="2"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png"/><Relationship Id="rId3" Type="http://schemas.openxmlformats.org/officeDocument/2006/relationships/image" Target="../media/image9.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0.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La dilatation thermique</a:t>
            </a:r>
            <a:endParaRPr lang="fr-FR" dirty="0"/>
          </a:p>
        </p:txBody>
      </p:sp>
      <p:sp>
        <p:nvSpPr>
          <p:cNvPr id="3" name="Sous-titre 2"/>
          <p:cNvSpPr>
            <a:spLocks noGrp="1"/>
          </p:cNvSpPr>
          <p:nvPr>
            <p:ph type="subTitle" idx="1"/>
          </p:nvPr>
        </p:nvSpPr>
        <p:spPr/>
        <p:txBody>
          <a:bodyPr>
            <a:normAutofit fontScale="77500" lnSpcReduction="20000"/>
          </a:bodyPr>
          <a:lstStyle/>
          <a:p>
            <a:pPr>
              <a:buClr>
                <a:srgbClr val="6FB7D7"/>
              </a:buClr>
              <a:defRPr/>
            </a:pPr>
            <a:endParaRPr lang="fr-FR" sz="3200" dirty="0">
              <a:solidFill>
                <a:srgbClr val="898989"/>
              </a:solidFill>
              <a:latin typeface="News Gothic MT" charset="0"/>
              <a:ea typeface="ＭＳ Ｐゴシック" charset="0"/>
              <a:cs typeface="ＭＳ Ｐゴシック" charset="0"/>
            </a:endParaRPr>
          </a:p>
          <a:p>
            <a:pPr>
              <a:defRPr/>
            </a:pPr>
            <a:endParaRPr lang="fr-FR" sz="2800" dirty="0"/>
          </a:p>
          <a:p>
            <a:pPr>
              <a:defRPr/>
            </a:pPr>
            <a:r>
              <a:rPr lang="fr-FR" dirty="0"/>
              <a:t>PCUC 2012-2014, Partage d’expertises pour la formation des maîtres en science et technologie</a:t>
            </a:r>
          </a:p>
          <a:p>
            <a:pPr>
              <a:defRPr/>
            </a:pPr>
            <a:r>
              <a:rPr lang="fr-FR" dirty="0"/>
              <a:t>Document élaboré par </a:t>
            </a:r>
            <a:r>
              <a:rPr lang="fr-FR" dirty="0">
                <a:solidFill>
                  <a:srgbClr val="898989"/>
                </a:solidFill>
                <a:latin typeface="News Gothic MT" charset="0"/>
                <a:ea typeface="ＭＳ Ｐゴシック" charset="0"/>
                <a:cs typeface="ＭＳ Ｐゴシック" charset="0"/>
              </a:rPr>
              <a:t>Émilie Morin, Barbara Bader et Nathalie Bacon </a:t>
            </a:r>
          </a:p>
          <a:p>
            <a:endParaRPr lang="fr-FR" dirty="0"/>
          </a:p>
        </p:txBody>
      </p:sp>
      <p:pic>
        <p:nvPicPr>
          <p:cNvPr id="6" name="Image 8"/>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0436" y="5892800"/>
            <a:ext cx="2919412"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Image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43813" y="5634307"/>
            <a:ext cx="1373187" cy="1182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75453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smtClean="0"/>
              <a:t>Étapes de la démonstration</a:t>
            </a:r>
            <a:endParaRPr lang="fr-FR" sz="3200" dirty="0"/>
          </a:p>
        </p:txBody>
      </p:sp>
      <p:sp>
        <p:nvSpPr>
          <p:cNvPr id="3" name="Espace réservé du contenu 2"/>
          <p:cNvSpPr>
            <a:spLocks noGrp="1"/>
          </p:cNvSpPr>
          <p:nvPr>
            <p:ph idx="1"/>
          </p:nvPr>
        </p:nvSpPr>
        <p:spPr>
          <a:xfrm>
            <a:off x="739775" y="2407646"/>
            <a:ext cx="7662864" cy="3629617"/>
          </a:xfrm>
        </p:spPr>
        <p:txBody>
          <a:bodyPr>
            <a:normAutofit fontScale="92500" lnSpcReduction="10000"/>
          </a:bodyPr>
          <a:lstStyle/>
          <a:p>
            <a:pPr marL="457200" indent="-457200">
              <a:spcBef>
                <a:spcPct val="0"/>
              </a:spcBef>
              <a:buFont typeface="+mj-lt"/>
              <a:buAutoNum type="arabicPeriod"/>
            </a:pPr>
            <a:r>
              <a:rPr lang="fr-CA" sz="2600" dirty="0">
                <a:latin typeface="News Gothic MT" charset="0"/>
              </a:rPr>
              <a:t>Mettre de l’eau à température de la pièce dans un cylindre gradué.</a:t>
            </a:r>
          </a:p>
          <a:p>
            <a:pPr marL="457200" indent="-457200">
              <a:spcBef>
                <a:spcPct val="0"/>
              </a:spcBef>
              <a:buFont typeface="+mj-lt"/>
              <a:buAutoNum type="arabicPeriod"/>
            </a:pPr>
            <a:r>
              <a:rPr lang="fr-CA" sz="2600" dirty="0">
                <a:latin typeface="News Gothic MT" charset="0"/>
              </a:rPr>
              <a:t>Sur un ruban collant opaque apposé sur le cylindre, marquer le niveau de l’eau d’un trait (mesurer le ménisque inférieur).</a:t>
            </a:r>
          </a:p>
          <a:p>
            <a:pPr marL="457200" indent="-457200">
              <a:spcBef>
                <a:spcPct val="0"/>
              </a:spcBef>
              <a:buFont typeface="+mj-lt"/>
              <a:buAutoNum type="arabicPeriod"/>
            </a:pPr>
            <a:r>
              <a:rPr lang="fr-CA" sz="2600" dirty="0">
                <a:latin typeface="News Gothic MT" charset="0"/>
              </a:rPr>
              <a:t>Faire chauffer de l’eau dans une bouilloire.</a:t>
            </a:r>
          </a:p>
          <a:p>
            <a:pPr marL="457200" indent="-457200">
              <a:spcBef>
                <a:spcPct val="0"/>
              </a:spcBef>
              <a:buFont typeface="+mj-lt"/>
              <a:buAutoNum type="arabicPeriod"/>
            </a:pPr>
            <a:r>
              <a:rPr lang="fr-CA" sz="2600" dirty="0">
                <a:latin typeface="News Gothic MT" charset="0"/>
              </a:rPr>
              <a:t>Mettre l’eau bouillante dans un grand bécher et y déposer le cylindre gradué.</a:t>
            </a:r>
          </a:p>
          <a:p>
            <a:pPr marL="457200" indent="-457200">
              <a:spcBef>
                <a:spcPct val="0"/>
              </a:spcBef>
              <a:buFont typeface="+mj-lt"/>
              <a:buAutoNum type="arabicPeriod"/>
            </a:pPr>
            <a:r>
              <a:rPr lang="fr-CA" sz="2600" dirty="0">
                <a:latin typeface="News Gothic MT" charset="0"/>
              </a:rPr>
              <a:t>Attendre quelques minutes et marquer de nouveau le niveau.</a:t>
            </a:r>
          </a:p>
          <a:p>
            <a:pPr marL="0" indent="0">
              <a:buNone/>
            </a:pPr>
            <a:endParaRPr lang="fr-FR" dirty="0"/>
          </a:p>
        </p:txBody>
      </p:sp>
    </p:spTree>
    <p:extLst>
      <p:ext uri="{BB962C8B-B14F-4D97-AF65-F5344CB8AC3E}">
        <p14:creationId xmlns:p14="http://schemas.microsoft.com/office/powerpoint/2010/main" val="719778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re 1"/>
          <p:cNvSpPr>
            <a:spLocks noGrp="1"/>
          </p:cNvSpPr>
          <p:nvPr>
            <p:ph type="title"/>
          </p:nvPr>
        </p:nvSpPr>
        <p:spPr/>
        <p:txBody>
          <a:bodyPr>
            <a:normAutofit/>
          </a:bodyPr>
          <a:lstStyle/>
          <a:p>
            <a:pPr eaLnBrk="1" hangingPunct="1"/>
            <a:r>
              <a:rPr lang="fr-CA" sz="3200" dirty="0" smtClean="0"/>
              <a:t>Démonstration </a:t>
            </a:r>
            <a:r>
              <a:rPr lang="fr-CA" sz="3200" dirty="0"/>
              <a:t>:</a:t>
            </a:r>
            <a:br>
              <a:rPr lang="fr-CA" sz="3200" dirty="0"/>
            </a:br>
            <a:r>
              <a:rPr lang="fr-CA" sz="3200" dirty="0" smtClean="0"/>
              <a:t>La dilatation </a:t>
            </a:r>
            <a:r>
              <a:rPr lang="fr-CA" sz="3200" dirty="0"/>
              <a:t>thermique</a:t>
            </a:r>
            <a:endParaRPr lang="fr-FR" sz="3200" dirty="0"/>
          </a:p>
        </p:txBody>
      </p:sp>
      <p:pic>
        <p:nvPicPr>
          <p:cNvPr id="33795" name="Image 3" descr="Capture d’écran 2014-03-21 à 12.49.30.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9326" y="1600200"/>
            <a:ext cx="6222971" cy="4472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816638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re 1"/>
          <p:cNvSpPr>
            <a:spLocks noGrp="1"/>
          </p:cNvSpPr>
          <p:nvPr>
            <p:ph type="title"/>
          </p:nvPr>
        </p:nvSpPr>
        <p:spPr/>
        <p:txBody>
          <a:bodyPr>
            <a:normAutofit/>
          </a:bodyPr>
          <a:lstStyle/>
          <a:p>
            <a:r>
              <a:rPr lang="fr-FR" sz="3200" dirty="0"/>
              <a:t>Dilatation thermique : une des causes de l’élévation du niveau des mers</a:t>
            </a:r>
          </a:p>
        </p:txBody>
      </p:sp>
      <p:sp>
        <p:nvSpPr>
          <p:cNvPr id="3" name="Espace réservé du contenu 2"/>
          <p:cNvSpPr>
            <a:spLocks noGrp="1"/>
          </p:cNvSpPr>
          <p:nvPr>
            <p:ph idx="1"/>
          </p:nvPr>
        </p:nvSpPr>
        <p:spPr/>
        <p:txBody>
          <a:bodyPr>
            <a:normAutofit lnSpcReduction="10000"/>
          </a:bodyPr>
          <a:lstStyle/>
          <a:p>
            <a:pPr marL="0" indent="0" eaLnBrk="1" hangingPunct="1">
              <a:spcBef>
                <a:spcPct val="0"/>
              </a:spcBef>
              <a:buFont typeface="Wingdings 2" charset="0"/>
              <a:buNone/>
            </a:pPr>
            <a:r>
              <a:rPr lang="fr-CA" b="1" dirty="0">
                <a:solidFill>
                  <a:schemeClr val="tx1"/>
                </a:solidFill>
                <a:latin typeface="News Gothic MT" charset="0"/>
              </a:rPr>
              <a:t>Les causes de l’élévation </a:t>
            </a:r>
            <a:r>
              <a:rPr lang="fr-CA" dirty="0">
                <a:solidFill>
                  <a:schemeClr val="tx1"/>
                </a:solidFill>
                <a:latin typeface="News Gothic MT" charset="0"/>
              </a:rPr>
              <a:t>:</a:t>
            </a:r>
          </a:p>
          <a:p>
            <a:pPr marL="0" indent="0" eaLnBrk="1" hangingPunct="1">
              <a:spcBef>
                <a:spcPct val="0"/>
              </a:spcBef>
              <a:buFont typeface="Wingdings 2" charset="0"/>
              <a:buNone/>
            </a:pPr>
            <a:r>
              <a:rPr lang="fr-CA" b="1" dirty="0">
                <a:solidFill>
                  <a:schemeClr val="tx1"/>
                </a:solidFill>
                <a:latin typeface="News Gothic MT" charset="0"/>
              </a:rPr>
              <a:t>1. Dilatation thermique </a:t>
            </a:r>
            <a:r>
              <a:rPr lang="fr-CA" dirty="0">
                <a:solidFill>
                  <a:schemeClr val="tx1"/>
                </a:solidFill>
                <a:latin typeface="News Gothic MT" charset="0"/>
              </a:rPr>
              <a:t>: </a:t>
            </a:r>
          </a:p>
          <a:p>
            <a:pPr marL="0" indent="0" eaLnBrk="1" hangingPunct="1">
              <a:spcBef>
                <a:spcPct val="0"/>
              </a:spcBef>
              <a:buFont typeface="Wingdings 2" charset="0"/>
              <a:buNone/>
            </a:pPr>
            <a:endParaRPr lang="fr-CA" dirty="0">
              <a:solidFill>
                <a:schemeClr val="tx1"/>
              </a:solidFill>
              <a:latin typeface="News Gothic MT" charset="0"/>
            </a:endParaRPr>
          </a:p>
          <a:p>
            <a:pPr marL="0" indent="0" eaLnBrk="1" hangingPunct="1">
              <a:spcBef>
                <a:spcPct val="0"/>
              </a:spcBef>
              <a:buFont typeface="Wingdings 2" charset="0"/>
              <a:buNone/>
            </a:pPr>
            <a:r>
              <a:rPr lang="fr-CA" dirty="0">
                <a:solidFill>
                  <a:schemeClr val="tx1"/>
                </a:solidFill>
                <a:latin typeface="News Gothic MT" charset="0"/>
              </a:rPr>
              <a:t>Ce phénomène est dû au fait qu’une certaine quantité d’eau occupe un volume plus grand si sa température est plus élevée. Donc, si la température de l’eau des océans s’élève, son volume augmente même s’il n’y a aucun autre apport en eau. C’est un phénomène moléculaire. </a:t>
            </a:r>
            <a:r>
              <a:rPr lang="fr-CA">
                <a:solidFill>
                  <a:schemeClr val="tx1"/>
                </a:solidFill>
                <a:latin typeface="News Gothic MT" charset="0"/>
              </a:rPr>
              <a:t>Les molécules d'eau se dilatent et occupent plus d’espace. </a:t>
            </a:r>
          </a:p>
          <a:p>
            <a:pPr marL="0" indent="0"/>
            <a:endParaRPr lang="fr-FR" dirty="0">
              <a:latin typeface="News Gothic MT" charset="0"/>
            </a:endParaRPr>
          </a:p>
        </p:txBody>
      </p:sp>
    </p:spTree>
    <p:extLst>
      <p:ext uri="{BB962C8B-B14F-4D97-AF65-F5344CB8AC3E}">
        <p14:creationId xmlns:p14="http://schemas.microsoft.com/office/powerpoint/2010/main" val="57256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z="3200" dirty="0"/>
              <a:t>Dilatation thermique : une des causes de l’élévation du niveau des mers</a:t>
            </a:r>
            <a:endParaRPr lang="fr-FR" sz="3200" dirty="0"/>
          </a:p>
        </p:txBody>
      </p:sp>
      <p:sp>
        <p:nvSpPr>
          <p:cNvPr id="3" name="Espace réservé du contenu 2"/>
          <p:cNvSpPr>
            <a:spLocks noGrp="1"/>
          </p:cNvSpPr>
          <p:nvPr>
            <p:ph idx="1"/>
          </p:nvPr>
        </p:nvSpPr>
        <p:spPr/>
        <p:txBody>
          <a:bodyPr/>
          <a:lstStyle/>
          <a:p>
            <a:pPr marL="0" indent="0">
              <a:buNone/>
            </a:pPr>
            <a:r>
              <a:rPr lang="fr-FR" dirty="0" smtClean="0"/>
              <a:t>La différence de température est importante, par contre, nous avons considéré un très petit volume d’eau. Or, à l’échelle de la planète, même une faible augmentation de la température aura des conséquences notables si l’on considère l’important volume d’eau </a:t>
            </a:r>
            <a:r>
              <a:rPr lang="fr-FR" dirty="0" smtClean="0"/>
              <a:t>que représentent les océans.</a:t>
            </a:r>
            <a:endParaRPr lang="fr-FR" dirty="0"/>
          </a:p>
        </p:txBody>
      </p:sp>
    </p:spTree>
    <p:extLst>
      <p:ext uri="{BB962C8B-B14F-4D97-AF65-F5344CB8AC3E}">
        <p14:creationId xmlns:p14="http://schemas.microsoft.com/office/powerpoint/2010/main" val="168745005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Genèse">
  <a:themeElements>
    <a:clrScheme name="Genèse">
      <a:dk1>
        <a:sysClr val="windowText" lastClr="000000"/>
      </a:dk1>
      <a:lt1>
        <a:sysClr val="window" lastClr="FFFFFF"/>
      </a:lt1>
      <a:dk2>
        <a:srgbClr val="465466"/>
      </a:dk2>
      <a:lt2>
        <a:srgbClr val="BBD7F8"/>
      </a:lt2>
      <a:accent1>
        <a:srgbClr val="80B606"/>
      </a:accent1>
      <a:accent2>
        <a:srgbClr val="E29F1D"/>
      </a:accent2>
      <a:accent3>
        <a:srgbClr val="2397E2"/>
      </a:accent3>
      <a:accent4>
        <a:srgbClr val="35ACA2"/>
      </a:accent4>
      <a:accent5>
        <a:srgbClr val="5430BB"/>
      </a:accent5>
      <a:accent6>
        <a:srgbClr val="8D34E0"/>
      </a:accent6>
      <a:hlink>
        <a:srgbClr val="00B0F0"/>
      </a:hlink>
      <a:folHlink>
        <a:srgbClr val="0070C0"/>
      </a:folHlink>
    </a:clrScheme>
    <a:fontScheme name="Genès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Genèse">
      <a:fillStyleLst>
        <a:solidFill>
          <a:schemeClr val="phClr"/>
        </a:solidFill>
        <a:gradFill rotWithShape="1">
          <a:gsLst>
            <a:gs pos="0">
              <a:schemeClr val="phClr">
                <a:tint val="100000"/>
                <a:shade val="70000"/>
                <a:satMod val="100000"/>
                <a:greenMod val="110000"/>
              </a:schemeClr>
            </a:gs>
            <a:gs pos="75000">
              <a:schemeClr val="phClr">
                <a:tint val="40000"/>
                <a:satMod val="150000"/>
                <a:redMod val="100000"/>
                <a:blueMod val="100000"/>
              </a:schemeClr>
            </a:gs>
            <a:gs pos="100000">
              <a:schemeClr val="phClr">
                <a:tint val="60000"/>
                <a:satMod val="120000"/>
                <a:redMod val="100000"/>
                <a:blueMod val="100000"/>
              </a:schemeClr>
            </a:gs>
          </a:gsLst>
          <a:path path="circle">
            <a:fillToRect l="25000" t="25000" r="5000" b="5000"/>
          </a:path>
        </a:gradFill>
        <a:gradFill rotWithShape="1">
          <a:gsLst>
            <a:gs pos="0">
              <a:schemeClr val="phClr">
                <a:tint val="50000"/>
                <a:shade val="100000"/>
                <a:alpha val="100000"/>
                <a:satMod val="150000"/>
              </a:schemeClr>
            </a:gs>
            <a:gs pos="40000">
              <a:schemeClr val="phClr">
                <a:tint val="70000"/>
                <a:shade val="100000"/>
                <a:alpha val="100000"/>
                <a:satMod val="150000"/>
              </a:schemeClr>
            </a:gs>
            <a:gs pos="100000">
              <a:schemeClr val="phClr">
                <a:shade val="90000"/>
                <a:satMod val="110000"/>
              </a:schemeClr>
            </a:gs>
          </a:gsLst>
          <a:lin ang="5400000" scaled="0"/>
        </a:grad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outerShdw blurRad="88900" dist="50800" dir="11400000" sx="102000" sy="101000" algn="tl" rotWithShape="0">
              <a:srgbClr val="000000">
                <a:alpha val="35000"/>
              </a:srgbClr>
            </a:outerShdw>
          </a:effectLst>
          <a:scene3d>
            <a:camera prst="perspectiveFront" fov="4800000"/>
            <a:lightRig rig="morning" dir="tl"/>
          </a:scene3d>
          <a:sp3d prstMaterial="softmetal">
            <a:bevelT w="0" h="0"/>
          </a:sp3d>
        </a:effectStyle>
        <a:effectStyle>
          <a:effectLst>
            <a:innerShdw blurRad="50800" dist="25400" dir="13500000">
              <a:srgbClr val="000000">
                <a:alpha val="75000"/>
              </a:srgbClr>
            </a:innerShdw>
            <a:reflection blurRad="101600" stA="40000" endPos="50000" dist="63500" dir="5400000" fadeDir="7200000" sy="-100000" kx="300000" rotWithShape="0"/>
          </a:effectLst>
          <a:scene3d>
            <a:camera prst="orthographicFront">
              <a:rot lat="0" lon="0" rev="0"/>
            </a:camera>
            <a:lightRig rig="chilly" dir="tr">
              <a:rot lat="0" lon="0" rev="1200000"/>
            </a:lightRig>
          </a:scene3d>
          <a:sp3d prstMaterial="plastic">
            <a:bevelT w="0" h="0"/>
          </a:sp3d>
        </a:effectStyle>
      </a:effectStyleLst>
      <a:bgFillStyleLst>
        <a:blipFill rotWithShape="1">
          <a:blip xmlns:r="http://schemas.openxmlformats.org/officeDocument/2006/relationships" r:embed="rId1"/>
          <a:stretch/>
        </a:blipFill>
        <a:blipFill rotWithShape="1">
          <a:blip xmlns:r="http://schemas.openxmlformats.org/officeDocument/2006/relationships" r:embed="rId2"/>
          <a:stretch/>
        </a:blipFill>
        <a:blipFill rotWithShape="1">
          <a:blip xmlns:r="http://schemas.openxmlformats.org/officeDocument/2006/relationships" r:embed="rId3"/>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Genèse.thmx</Template>
  <TotalTime>64</TotalTime>
  <Words>308</Words>
  <Application>Microsoft Macintosh PowerPoint</Application>
  <PresentationFormat>Présentation à l'écran (4:3)</PresentationFormat>
  <Paragraphs>23</Paragraphs>
  <Slides>5</Slides>
  <Notes>2</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Genèse</vt:lpstr>
      <vt:lpstr>La dilatation thermique</vt:lpstr>
      <vt:lpstr>Étapes de la démonstration</vt:lpstr>
      <vt:lpstr>Démonstration : La dilatation thermique</vt:lpstr>
      <vt:lpstr>Dilatation thermique : une des causes de l’élévation du niveau des mers</vt:lpstr>
      <vt:lpstr>Dilatation thermique : une des causes de l’élévation du niveau des mers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Émilie Morin</dc:creator>
  <cp:lastModifiedBy>Émilie Morin</cp:lastModifiedBy>
  <cp:revision>7</cp:revision>
  <dcterms:created xsi:type="dcterms:W3CDTF">2014-05-13T15:24:34Z</dcterms:created>
  <dcterms:modified xsi:type="dcterms:W3CDTF">2014-06-18T18:17:31Z</dcterms:modified>
</cp:coreProperties>
</file>